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9" r:id="rId4"/>
    <p:sldId id="260" r:id="rId5"/>
    <p:sldId id="257" r:id="rId6"/>
    <p:sldId id="264" r:id="rId7"/>
    <p:sldId id="258" r:id="rId8"/>
    <p:sldId id="271" r:id="rId9"/>
    <p:sldId id="259" r:id="rId10"/>
    <p:sldId id="272" r:id="rId11"/>
    <p:sldId id="261" r:id="rId12"/>
    <p:sldId id="262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8988E-52FD-45FA-AFCE-0104A25DD898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BAEFD-4F8E-4FF3-98C0-4ECED1AD2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AEFD-4F8E-4FF3-98C0-4ECED1AD27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8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650A1B-9821-46A7-80ED-824C0954CFF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5D5A552-A7C6-4435-97F0-3AFEA858CC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Life in a Public Relations Agency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bendure</a:t>
            </a:r>
            <a:r>
              <a:rPr lang="en-US" dirty="0" smtClean="0"/>
              <a:t> communications</a:t>
            </a:r>
            <a:endParaRPr lang="en-US" dirty="0"/>
          </a:p>
        </p:txBody>
      </p:sp>
      <p:pic>
        <p:nvPicPr>
          <p:cNvPr id="7" name="Picture 6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firms vs. small boutique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20940" cy="3579849"/>
          </a:xfrm>
        </p:spPr>
        <p:txBody>
          <a:bodyPr/>
          <a:lstStyle/>
          <a:p>
            <a:r>
              <a:rPr lang="en-US" sz="1800" u="sng" dirty="0"/>
              <a:t>Disadvantages of a large firm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Small fish in a big pond– often overlooked for promotion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Less opportunity for learning and growth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More likely to have a rigid structure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Less opportunity to work on different kinds of projects/clients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Always concerned with ROI and account executives are expected to generate billable hours  (expected to generate 3-4 times what their salary is)</a:t>
            </a:r>
          </a:p>
          <a:p>
            <a:endParaRPr lang="en-US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52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 Firm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The client calls to complain about the account executive working on their account, you:</a:t>
            </a:r>
          </a:p>
          <a:p>
            <a:pPr>
              <a:buNone/>
            </a:pPr>
            <a:endParaRPr lang="en-US" sz="1800" dirty="0"/>
          </a:p>
          <a:p>
            <a:pPr marL="514350" indent="-514350">
              <a:buAutoNum type="alphaUcParenR"/>
            </a:pPr>
            <a:r>
              <a:rPr lang="en-US" sz="1800" dirty="0" smtClean="0"/>
              <a:t>Tell the client you’ll change the team immediately</a:t>
            </a:r>
          </a:p>
          <a:p>
            <a:pPr marL="514350" indent="-514350">
              <a:buAutoNum type="alphaUcParenR"/>
            </a:pPr>
            <a:r>
              <a:rPr lang="en-US" sz="1800" dirty="0" smtClean="0"/>
              <a:t>Tell the client that you’ll oversee the account</a:t>
            </a:r>
          </a:p>
          <a:p>
            <a:pPr marL="514350" indent="-514350">
              <a:buAutoNum type="alphaUcParenR"/>
            </a:pPr>
            <a:r>
              <a:rPr lang="en-US" sz="1800" dirty="0" smtClean="0"/>
              <a:t>Tell the client that you’ll work with the account executive and make the necessary changes</a:t>
            </a:r>
          </a:p>
          <a:p>
            <a:pPr marL="514350" indent="-514350">
              <a:buAutoNum type="alphaUcParenR"/>
            </a:pPr>
            <a:r>
              <a:rPr lang="en-US" sz="1800" dirty="0" smtClean="0"/>
              <a:t>Tell the client, “sorry, that’s who is working on your account.”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 Firm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client is demanding way more of your time than they’ve contracted for. They’re a non-profit and are on a set PR budget so you know they can’t pay more.  You:</a:t>
            </a:r>
          </a:p>
          <a:p>
            <a:pPr>
              <a:buNone/>
            </a:pPr>
            <a:endParaRPr lang="en-US" sz="2000" dirty="0" smtClean="0"/>
          </a:p>
          <a:p>
            <a:pPr marL="514350" indent="-514350">
              <a:buAutoNum type="alphaUcParenR"/>
            </a:pPr>
            <a:r>
              <a:rPr lang="en-US" sz="2000" dirty="0" smtClean="0"/>
              <a:t>Fire them so you can pay attention to your well-paying clients</a:t>
            </a:r>
          </a:p>
          <a:p>
            <a:pPr marL="514350" indent="-514350">
              <a:buAutoNum type="alphaUcParenR"/>
            </a:pPr>
            <a:r>
              <a:rPr lang="en-US" sz="2000" dirty="0" smtClean="0"/>
              <a:t>Explain that their budget is too low to accomplish what they want</a:t>
            </a:r>
          </a:p>
          <a:p>
            <a:pPr marL="514350" indent="-514350">
              <a:buAutoNum type="alphaUcParenR"/>
            </a:pPr>
            <a:r>
              <a:rPr lang="en-US" sz="2000" dirty="0" smtClean="0"/>
              <a:t>Explain that they need to stay within the plan and the hours</a:t>
            </a:r>
            <a:endParaRPr lang="en-US" sz="2000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Fallout from prior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1751"/>
            <a:ext cx="7520940" cy="357984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Client has unrealistic expectations and doesn’t understand what the deliverables should be.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Client leaves and goes to another PR firm.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Client changes their internal team to align with agency needs.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Agency works closer with client in helping them understand and have realistic expectations.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000" u="sng" dirty="0"/>
              <a:t>B</a:t>
            </a:r>
            <a:r>
              <a:rPr lang="en-US" sz="2000" u="sng" dirty="0" smtClean="0"/>
              <a:t>ig </a:t>
            </a:r>
            <a:r>
              <a:rPr lang="en-US" sz="2000" u="sng" dirty="0"/>
              <a:t>N</a:t>
            </a:r>
            <a:r>
              <a:rPr lang="en-US" sz="2000" u="sng" dirty="0" smtClean="0"/>
              <a:t>ational Client Goes to Big </a:t>
            </a:r>
            <a:r>
              <a:rPr lang="en-US" sz="2000" u="sng" dirty="0"/>
              <a:t>N</a:t>
            </a:r>
            <a:r>
              <a:rPr lang="en-US" sz="2000" u="sng" dirty="0" smtClean="0"/>
              <a:t>ational Firm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Fees are extremely high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Client finds themselves working with someone just out of college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As account grows and client asks for a few more things, account executive constantly warns that they cannot deliver extras without more money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This attitude irritates client (spending in excess of $500K per year on account)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National client leaves big firm and goes to small firm which delivers more customer service and is very appreciative</a:t>
            </a:r>
            <a:endParaRPr lang="en-US" sz="2000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6951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000" u="sng" dirty="0" smtClean="0"/>
              <a:t>Big </a:t>
            </a:r>
            <a:r>
              <a:rPr lang="en-US" sz="2000" u="sng" dirty="0"/>
              <a:t>N</a:t>
            </a:r>
            <a:r>
              <a:rPr lang="en-US" sz="2000" u="sng" dirty="0" smtClean="0"/>
              <a:t>ational Client </a:t>
            </a:r>
            <a:r>
              <a:rPr lang="en-US" sz="2000" u="sng" dirty="0"/>
              <a:t>G</a:t>
            </a:r>
            <a:r>
              <a:rPr lang="en-US" sz="2000" u="sng" dirty="0" smtClean="0"/>
              <a:t>oes to Small PR Firm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Client is very pleased with small firm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As client and account grow, small firm is unable to deliver on expanded duties so the firm sub-contracts to lobbying firm, web firm, social media firm; monopolizes firm’s time and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Client cuts retainer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Small firm suddenly goes out of business</a:t>
            </a:r>
            <a:endParaRPr lang="en-US" sz="2000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607" y="609600"/>
            <a:ext cx="6579393" cy="4386262"/>
          </a:xfrm>
        </p:spPr>
      </p:pic>
      <p:pic>
        <p:nvPicPr>
          <p:cNvPr id="3" name="Picture 2" descr="\\BENDURESERVER\data\Bendure PR Resource Materials\Bendure Logo\jpegs\bendure_final_logo_MD.jp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36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in the life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66800" y="990600"/>
            <a:ext cx="7010401" cy="400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\\BENDURESERVER\data\Bendure PR Resource Materials\Bendure Logo\jpegs\bendure_final_logo_MD.jp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97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in a Public Relations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520940" cy="357984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Long hours and hard work are key to success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Often switching from one topic to another </a:t>
            </a: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Opportunity to learn about and promote wide variety of topics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Opportunity to work as a creative team, generate and implement strategic and creative communications plans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Work on the “big idea”</a:t>
            </a:r>
          </a:p>
          <a:p>
            <a:endParaRPr lang="en-US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Agency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1219199"/>
            <a:ext cx="24384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0574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88182" y="20574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895600"/>
            <a:ext cx="2625436" cy="632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5582" y="38862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61364" y="2895600"/>
            <a:ext cx="2625436" cy="632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000" y="1219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President/CEO/</a:t>
            </a:r>
          </a:p>
          <a:p>
            <a:r>
              <a:rPr lang="en-US" dirty="0" smtClean="0"/>
              <a:t>General Manager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828800" y="25146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888673" y="16764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237" y="2057400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Vice President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29746" y="2101334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Vice President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621482" y="1676400"/>
            <a:ext cx="533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5300" y="2881745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Director/Account Manager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51864" y="2923309"/>
            <a:ext cx="224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Director/Account Manager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62746" y="38862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61364" y="38862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321137" y="2426732"/>
            <a:ext cx="71004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24000" y="3352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33359" y="3429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39736" y="3429000"/>
            <a:ext cx="689264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715000" y="34290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8036" y="3930134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Sr. Account Executive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73582" y="3923207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Sr. Account Executive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17673" y="3930134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Sr. Account Executive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04800" y="48006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76600" y="48006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172200" y="48006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71650" y="54864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39146" y="5486400"/>
            <a:ext cx="262543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57645" y="4846721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Account Executive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4825939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Account Executive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62700" y="4844534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Account Executive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098964" y="5562600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Account Assistant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299364" y="5562600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Account Assistant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2133600" y="4114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5464" y="4114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429500" y="431569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057400" y="5195271"/>
            <a:ext cx="457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6251864" y="5216053"/>
            <a:ext cx="301336" cy="653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Relations Firm vs. In-house Corporate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More reasonable hours in-house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In-house, there is less educational opportunity as you’ll only focus on one particular industry segment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Often more difficult to leverage for story placements in-house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No clients with in-house but will have to manage executives and employee 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If in-house, you develop a narrow skill set and focus</a:t>
            </a:r>
            <a:endParaRPr lang="en-US" sz="1800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firms vs. small boutique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20940" cy="39285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u="sng" dirty="0" smtClean="0"/>
              <a:t>Advantages of a small firm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More autonomy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Opportunity to learn all aspects of a firm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Opportunity to work directly with clients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Easy path for growth and learning all aspects of the business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Big fish in a small pond</a:t>
            </a:r>
            <a:endParaRPr lang="en-US" sz="1800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firms vs. small boutique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20940" cy="3579849"/>
          </a:xfrm>
        </p:spPr>
        <p:txBody>
          <a:bodyPr/>
          <a:lstStyle/>
          <a:p>
            <a:r>
              <a:rPr lang="en-US" sz="2400" u="sng" dirty="0"/>
              <a:t>Advantages of a large firm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Opportunity not to have to deal directly with clients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More structure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Usually better salary, benefits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Support team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More people to learn from</a:t>
            </a:r>
          </a:p>
          <a:p>
            <a:endParaRPr lang="en-US" dirty="0"/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27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firms vs. small boutique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20940" cy="40047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u="sng" dirty="0" smtClean="0"/>
              <a:t>Disadvantages of a small firm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Have to do more things yourself and make sure tasks are completed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Expected to oversee many tasks from start to finish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Salary may be lower than bigger firm and/or may have fewer benefits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May have to sign a non-compete agreement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If you don’t like your co-workers, you’re stuck</a:t>
            </a:r>
          </a:p>
        </p:txBody>
      </p:sp>
      <p:pic>
        <p:nvPicPr>
          <p:cNvPr id="4" name="Picture 3" descr="\\BENDURESERVER\data\Bendure PR Resource Materials\Bendure Logo\jpegs\bendure_final_logo_MD.jpg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6019800"/>
            <a:ext cx="2487295" cy="662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387</TotalTime>
  <Words>719</Words>
  <Application>Microsoft Office PowerPoint</Application>
  <PresentationFormat>On-screen Show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Real Life in a Public Relations Agency</vt:lpstr>
      <vt:lpstr>PowerPoint Presentation</vt:lpstr>
      <vt:lpstr>A Day in the life</vt:lpstr>
      <vt:lpstr>Real Life in a Public Relations Firm</vt:lpstr>
      <vt:lpstr>PR Agency Structure</vt:lpstr>
      <vt:lpstr>Public Relations Firm vs. In-house Corporate Communications</vt:lpstr>
      <vt:lpstr>Big firms vs. small boutique firms</vt:lpstr>
      <vt:lpstr>Big firms vs. small boutique firms</vt:lpstr>
      <vt:lpstr>Big firms vs. small boutique firms</vt:lpstr>
      <vt:lpstr>Big firms vs. small boutique firms</vt:lpstr>
      <vt:lpstr>Typical PR Firm Scenario</vt:lpstr>
      <vt:lpstr>Typical PR Firm Scenario</vt:lpstr>
      <vt:lpstr>Fallout from prior scenario</vt:lpstr>
      <vt:lpstr>Typical PR Scenario</vt:lpstr>
      <vt:lpstr>Typical PR Scenario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Life in a Public Relations Agency</dc:title>
  <dc:creator>Victoria L. Bendure</dc:creator>
  <cp:lastModifiedBy>Meghan Blackburn</cp:lastModifiedBy>
  <cp:revision>22</cp:revision>
  <dcterms:created xsi:type="dcterms:W3CDTF">2014-02-17T15:34:26Z</dcterms:created>
  <dcterms:modified xsi:type="dcterms:W3CDTF">2014-02-19T20:55:16Z</dcterms:modified>
</cp:coreProperties>
</file>